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5FEDB-40AF-4FC0-80A2-B8121AA5533C}" type="datetimeFigureOut">
              <a:rPr lang="en-GB" smtClean="0"/>
              <a:t>05/09/2021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1AD73-8368-478D-AE03-E6EF2B6EC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56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01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37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9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9/5/2021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8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655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1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0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C34192B-E2CB-4373-94E1-2F6DCAC8D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8373B-CB15-4B96-8E85-5A31081A2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7578" y="-431844"/>
            <a:ext cx="3691581" cy="2186393"/>
          </a:xfrm>
        </p:spPr>
        <p:txBody>
          <a:bodyPr anchor="b">
            <a:norm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DEV OPS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BCA78-82DB-42C9-83F7-6E225EE7D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1549" y="5617950"/>
            <a:ext cx="3247403" cy="1157317"/>
          </a:xfrm>
        </p:spPr>
        <p:txBody>
          <a:bodyPr anchor="t">
            <a:norm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By Ashleigh Francis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&amp; Sebastian Hook</a:t>
            </a:r>
          </a:p>
        </p:txBody>
      </p:sp>
    </p:spTree>
    <p:extLst>
      <p:ext uri="{BB962C8B-B14F-4D97-AF65-F5344CB8AC3E}">
        <p14:creationId xmlns:p14="http://schemas.microsoft.com/office/powerpoint/2010/main" val="150823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75758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0" y="105296"/>
            <a:ext cx="6934761" cy="243263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- GitHub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472B71-89E7-4ED8-9B66-7AC78187F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0" y="2668555"/>
            <a:ext cx="7476456" cy="38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0" y="105296"/>
            <a:ext cx="6934761" cy="2432631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- Jira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285BDA0A-A0F0-4007-8DF1-58B38C39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8" y="2472612"/>
            <a:ext cx="6273985" cy="279113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4471DD-C66A-445F-B505-13BE5457B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93" y="1901105"/>
            <a:ext cx="5693034" cy="48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715-E477-41D1-9AD8-D27352E7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36" y="-288986"/>
            <a:ext cx="7429712" cy="24326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Planning – MVP + Peer Programming</a:t>
            </a:r>
          </a:p>
        </p:txBody>
      </p:sp>
      <p:pic>
        <p:nvPicPr>
          <p:cNvPr id="5" name="Picture 4" descr="Turquoise drawing pin on a pink background">
            <a:extLst>
              <a:ext uri="{FF2B5EF4-FFF2-40B4-BE49-F238E27FC236}">
                <a16:creationId xmlns:a16="http://schemas.microsoft.com/office/drawing/2014/main" id="{CB8247CF-2520-417F-9298-FC0BB3C6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r="4307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5182F4-AD08-498B-A95B-C25647C4E4CC}"/>
              </a:ext>
            </a:extLst>
          </p:cNvPr>
          <p:cNvSpPr txBox="1"/>
          <p:nvPr/>
        </p:nvSpPr>
        <p:spPr>
          <a:xfrm>
            <a:off x="515935" y="2590697"/>
            <a:ext cx="48907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Early structure</a:t>
            </a:r>
          </a:p>
          <a:p>
            <a:endParaRPr lang="en-GB" sz="3600" dirty="0"/>
          </a:p>
          <a:p>
            <a:r>
              <a:rPr lang="en-GB" sz="3600" dirty="0"/>
              <a:t>Peer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Ensure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Reduce risk of error</a:t>
            </a:r>
          </a:p>
          <a:p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62BA75F-DBBC-482F-AE82-2B1FF6968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577" y="4493967"/>
            <a:ext cx="2864077" cy="2148058"/>
          </a:xfrm>
          <a:prstGeom prst="rect">
            <a:avLst/>
          </a:prstGeom>
        </p:spPr>
      </p:pic>
      <p:pic>
        <p:nvPicPr>
          <p:cNvPr id="10" name="Picture 9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C1ECAC2-BD40-4270-83D2-FB9DD775D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79" y="4709942"/>
            <a:ext cx="2805404" cy="2104053"/>
          </a:xfrm>
          <a:prstGeom prst="rect">
            <a:avLst/>
          </a:prstGeom>
        </p:spPr>
      </p:pic>
      <p:pic>
        <p:nvPicPr>
          <p:cNvPr id="12" name="Picture 11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75CE83F3-0CD1-4545-B87D-28BA34F3B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487" y="328022"/>
            <a:ext cx="2864077" cy="2148058"/>
          </a:xfrm>
          <a:prstGeom prst="rect">
            <a:avLst/>
          </a:prstGeom>
        </p:spPr>
      </p:pic>
      <p:pic>
        <p:nvPicPr>
          <p:cNvPr id="14" name="Picture 13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4C355F6F-9B7B-4415-9CCA-C97B56FDD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21" y="2317182"/>
            <a:ext cx="2444347" cy="1833260"/>
          </a:xfrm>
          <a:prstGeom prst="rect">
            <a:avLst/>
          </a:prstGeom>
        </p:spPr>
      </p:pic>
      <p:pic>
        <p:nvPicPr>
          <p:cNvPr id="16" name="Picture 1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6414D7E5-C596-48A5-8B91-FFC0A63B4A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285" y="2006807"/>
            <a:ext cx="4180115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32A53D-F2A1-43A7-9117-4BCBE54AE432}"/>
              </a:ext>
            </a:extLst>
          </p:cNvPr>
          <p:cNvSpPr txBox="1"/>
          <p:nvPr/>
        </p:nvSpPr>
        <p:spPr>
          <a:xfrm>
            <a:off x="354564" y="507205"/>
            <a:ext cx="2929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2"/>
                </a:solidFill>
              </a:rPr>
              <a:t>Build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F0858B-E39C-433B-8224-CEB483FF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68" y="507205"/>
            <a:ext cx="7854626" cy="60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452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2"/>
      </a:lt2>
      <a:accent1>
        <a:srgbClr val="C34D82"/>
      </a:accent1>
      <a:accent2>
        <a:srgbClr val="B13BA1"/>
      </a:accent2>
      <a:accent3>
        <a:srgbClr val="A24DC3"/>
      </a:accent3>
      <a:accent4>
        <a:srgbClr val="5F3BB1"/>
      </a:accent4>
      <a:accent5>
        <a:srgbClr val="4D5AC3"/>
      </a:accent5>
      <a:accent6>
        <a:srgbClr val="3B7AB1"/>
      </a:accent6>
      <a:hlink>
        <a:srgbClr val="655FC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35</Words>
  <Application>Microsoft Office PowerPoint</Application>
  <PresentationFormat>Widescreen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Meiryo</vt:lpstr>
      <vt:lpstr>Arial</vt:lpstr>
      <vt:lpstr>Calibri</vt:lpstr>
      <vt:lpstr>Corbel</vt:lpstr>
      <vt:lpstr>SketchLinesVTI</vt:lpstr>
      <vt:lpstr>DEV OPS PROJECT</vt:lpstr>
      <vt:lpstr>Planning - GitHub</vt:lpstr>
      <vt:lpstr>Planning - Jira</vt:lpstr>
      <vt:lpstr>Planning – MVP + Peer Programming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OPS PROJECT</dc:title>
  <dc:creator>seb hook</dc:creator>
  <cp:lastModifiedBy>seb hook</cp:lastModifiedBy>
  <cp:revision>1</cp:revision>
  <dcterms:created xsi:type="dcterms:W3CDTF">2021-09-05T11:09:47Z</dcterms:created>
  <dcterms:modified xsi:type="dcterms:W3CDTF">2021-09-05T11:50:31Z</dcterms:modified>
</cp:coreProperties>
</file>